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0066"/>
    <a:srgbClr val="CC00CC"/>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706378-FCA4-497E-B030-E8CD0AF8729F}" type="datetimeFigureOut">
              <a:rPr lang="es-ES" smtClean="0"/>
              <a:t>06/10/2013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6E984A-576B-4045-A0A3-E2E0318D1530}" type="slidenum">
              <a:rPr lang="es-ES" smtClean="0"/>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8706378-FCA4-497E-B030-E8CD0AF8729F}" type="datetimeFigureOut">
              <a:rPr lang="es-ES" smtClean="0"/>
              <a:t>06/10/2013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6E984A-576B-4045-A0A3-E2E0318D153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706378-FCA4-497E-B030-E8CD0AF8729F}" type="datetimeFigureOut">
              <a:rPr lang="es-ES" smtClean="0"/>
              <a:t>06/10/2013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6E984A-576B-4045-A0A3-E2E0318D153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8706378-FCA4-497E-B030-E8CD0AF8729F}" type="datetimeFigureOut">
              <a:rPr lang="es-ES" smtClean="0"/>
              <a:t>06/10/2013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6E984A-576B-4045-A0A3-E2E0318D1530}"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706378-FCA4-497E-B030-E8CD0AF8729F}" type="datetimeFigureOut">
              <a:rPr lang="es-ES" smtClean="0"/>
              <a:t>06/10/2013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6E984A-576B-4045-A0A3-E2E0318D153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706378-FCA4-497E-B030-E8CD0AF8729F}" type="datetimeFigureOut">
              <a:rPr lang="es-ES" smtClean="0"/>
              <a:t>06/10/2013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6E984A-576B-4045-A0A3-E2E0318D1530}"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8706378-FCA4-497E-B030-E8CD0AF8729F}" type="datetimeFigureOut">
              <a:rPr lang="es-ES" smtClean="0"/>
              <a:t>06/10/2013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B6E984A-576B-4045-A0A3-E2E0318D1530}"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8706378-FCA4-497E-B030-E8CD0AF8729F}" type="datetimeFigureOut">
              <a:rPr lang="es-ES" smtClean="0"/>
              <a:t>06/10/2013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B6E984A-576B-4045-A0A3-E2E0318D153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06378-FCA4-497E-B030-E8CD0AF8729F}" type="datetimeFigureOut">
              <a:rPr lang="es-ES" smtClean="0"/>
              <a:t>06/10/2013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6E984A-576B-4045-A0A3-E2E0318D153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706378-FCA4-497E-B030-E8CD0AF8729F}" type="datetimeFigureOut">
              <a:rPr lang="es-ES" smtClean="0"/>
              <a:t>06/10/2013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6E984A-576B-4045-A0A3-E2E0318D153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706378-FCA4-497E-B030-E8CD0AF8729F}" type="datetimeFigureOut">
              <a:rPr lang="es-ES" smtClean="0"/>
              <a:t>06/10/2013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6E984A-576B-4045-A0A3-E2E0318D1530}" type="slidenum">
              <a:rPr lang="es-ES" smtClean="0"/>
              <a:t>‹Nº›</a:t>
            </a:fld>
            <a:endParaRPr lang="es-E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8706378-FCA4-497E-B030-E8CD0AF8729F}" type="datetimeFigureOut">
              <a:rPr lang="es-ES" smtClean="0"/>
              <a:t>06/10/2013</a:t>
            </a:fld>
            <a:endParaRPr lang="es-E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B6E984A-576B-4045-A0A3-E2E0318D153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Wa5B22KAkEk" TargetMode="External"/><Relationship Id="rId2" Type="http://schemas.openxmlformats.org/officeDocument/2006/relationships/hyperlink" Target="http://www.youtube.com/watch?v=_CL6n0FJZpk" TargetMode="External"/><Relationship Id="rId1" Type="http://schemas.openxmlformats.org/officeDocument/2006/relationships/slideLayout" Target="../slideLayouts/slideLayout2.xml"/><Relationship Id="rId5" Type="http://schemas.openxmlformats.org/officeDocument/2006/relationships/hyperlink" Target="http://www.youtube.com/watch?v=RaCodgL9cvk" TargetMode="External"/><Relationship Id="rId4" Type="http://schemas.openxmlformats.org/officeDocument/2006/relationships/hyperlink" Target="http://www.youtube.com/watch?v=oA4W_Kr7Am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5445224"/>
            <a:ext cx="5637010" cy="882119"/>
          </a:xfrm>
        </p:spPr>
        <p:txBody>
          <a:bodyPr>
            <a:normAutofit/>
          </a:bodyPr>
          <a:lstStyle/>
          <a:p>
            <a:r>
              <a:rPr lang="es-ES" sz="2000" dirty="0" smtClean="0">
                <a:solidFill>
                  <a:schemeClr val="accent6">
                    <a:lumMod val="50000"/>
                  </a:schemeClr>
                </a:solidFill>
              </a:rPr>
              <a:t>María Talavera </a:t>
            </a:r>
            <a:r>
              <a:rPr lang="es-ES" sz="2000" dirty="0" err="1" smtClean="0">
                <a:solidFill>
                  <a:schemeClr val="accent6">
                    <a:lumMod val="50000"/>
                  </a:schemeClr>
                </a:solidFill>
              </a:rPr>
              <a:t>Montesdeoca</a:t>
            </a:r>
            <a:r>
              <a:rPr lang="es-ES" sz="2000" dirty="0" smtClean="0">
                <a:solidFill>
                  <a:schemeClr val="accent6">
                    <a:lumMod val="50000"/>
                  </a:schemeClr>
                </a:solidFill>
              </a:rPr>
              <a:t> </a:t>
            </a:r>
            <a:r>
              <a:rPr lang="es-ES" sz="2000" dirty="0" smtClean="0">
                <a:solidFill>
                  <a:schemeClr val="accent6">
                    <a:lumMod val="50000"/>
                  </a:schemeClr>
                </a:solidFill>
              </a:rPr>
              <a:t>3ºB</a:t>
            </a:r>
            <a:endParaRPr lang="es-ES" sz="2000" dirty="0" smtClean="0">
              <a:solidFill>
                <a:schemeClr val="accent6">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5760640" cy="485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49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76672"/>
            <a:ext cx="6512511" cy="1473626"/>
          </a:xfrm>
        </p:spPr>
        <p:txBody>
          <a:bodyPr/>
          <a:lstStyle/>
          <a:p>
            <a:pPr marL="0" indent="0" algn="ctr">
              <a:buNone/>
            </a:pPr>
            <a:r>
              <a:rPr lang="es-ES" dirty="0" smtClean="0">
                <a:solidFill>
                  <a:srgbClr val="0033CC"/>
                </a:solidFill>
              </a:rPr>
              <a:t>Principales características: </a:t>
            </a:r>
            <a:endParaRPr lang="es-ES" dirty="0">
              <a:solidFill>
                <a:srgbClr val="0033CC"/>
              </a:solidFill>
            </a:endParaRPr>
          </a:p>
        </p:txBody>
      </p:sp>
      <p:sp>
        <p:nvSpPr>
          <p:cNvPr id="3" name="2 Marcador de contenido"/>
          <p:cNvSpPr>
            <a:spLocks noGrp="1"/>
          </p:cNvSpPr>
          <p:nvPr>
            <p:ph sz="quarter" idx="13"/>
          </p:nvPr>
        </p:nvSpPr>
        <p:spPr>
          <a:xfrm>
            <a:off x="1331640" y="2348880"/>
            <a:ext cx="6400800" cy="3168352"/>
          </a:xfrm>
        </p:spPr>
        <p:txBody>
          <a:bodyPr>
            <a:normAutofit fontScale="77500" lnSpcReduction="20000"/>
          </a:bodyPr>
          <a:lstStyle/>
          <a:p>
            <a:pPr marL="45720" indent="0">
              <a:buNone/>
            </a:pPr>
            <a:r>
              <a:rPr lang="es-ES" dirty="0"/>
              <a:t> </a:t>
            </a:r>
            <a:r>
              <a:rPr lang="es-ES" dirty="0">
                <a:latin typeface="Franklin Gothic Medium" panose="020B0603020102020204" pitchFamily="34" charset="0"/>
              </a:rPr>
              <a:t>Una de las características más importantes del rap, es que está compuesto por 2 o más “</a:t>
            </a:r>
            <a:r>
              <a:rPr lang="es-ES" dirty="0" err="1">
                <a:latin typeface="Franklin Gothic Medium" panose="020B0603020102020204" pitchFamily="34" charset="0"/>
              </a:rPr>
              <a:t>rappers</a:t>
            </a:r>
            <a:r>
              <a:rPr lang="es-ES" dirty="0">
                <a:latin typeface="Franklin Gothic Medium" panose="020B0603020102020204" pitchFamily="34" charset="0"/>
              </a:rPr>
              <a:t>” que van contando de forma musical, historias </a:t>
            </a:r>
            <a:r>
              <a:rPr lang="es-ES" dirty="0" err="1">
                <a:latin typeface="Franklin Gothic Medium" panose="020B0603020102020204" pitchFamily="34" charset="0"/>
              </a:rPr>
              <a:t>semi</a:t>
            </a:r>
            <a:r>
              <a:rPr lang="es-ES" dirty="0">
                <a:latin typeface="Franklin Gothic Medium" panose="020B0603020102020204" pitchFamily="34" charset="0"/>
              </a:rPr>
              <a:t>-autobiográficas, de una manera </a:t>
            </a:r>
            <a:r>
              <a:rPr lang="es-ES" dirty="0" smtClean="0">
                <a:latin typeface="Franklin Gothic Medium" panose="020B0603020102020204" pitchFamily="34" charset="0"/>
              </a:rPr>
              <a:t>lírica</a:t>
            </a:r>
          </a:p>
          <a:p>
            <a:pPr marL="45720" indent="0">
              <a:buNone/>
            </a:pPr>
            <a:r>
              <a:rPr lang="es-ES" dirty="0">
                <a:latin typeface="Franklin Gothic Medium" panose="020B0603020102020204" pitchFamily="34" charset="0"/>
              </a:rPr>
              <a:t>El compás del rap suele ser de cuatro por cuatro. En su esencia rítmica, las canciones de rap, en lugar de un compás de 4/4 (como en otros estilos musicales, donde la canción sigue el golpe), se basa en un conteo de 3, similar a un "swing" encontrado en los golpes del jazz. Sin embargo, en el rap se toma este concepto un paso más allá. Mientras que el ritmo del jazz implica notas de tres octavos (un trío) por golpe, en el rap es el doble: 6/16 (un "doble trío") por golpe. Como el énfasis es mayor, frecuentemente se toca (o se compone) en una forma relajada.</a:t>
            </a:r>
          </a:p>
        </p:txBody>
      </p:sp>
    </p:spTree>
    <p:extLst>
      <p:ext uri="{BB962C8B-B14F-4D97-AF65-F5344CB8AC3E}">
        <p14:creationId xmlns:p14="http://schemas.microsoft.com/office/powerpoint/2010/main" val="95249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4453" y="437476"/>
            <a:ext cx="6512511" cy="1479355"/>
          </a:xfrm>
        </p:spPr>
        <p:txBody>
          <a:bodyPr/>
          <a:lstStyle/>
          <a:p>
            <a:pPr marL="0" indent="0" algn="ctr">
              <a:buNone/>
            </a:pPr>
            <a:r>
              <a:rPr lang="es-ES" dirty="0" smtClean="0">
                <a:solidFill>
                  <a:srgbClr val="CC00CC"/>
                </a:solidFill>
              </a:rPr>
              <a:t>Instrumentos: </a:t>
            </a:r>
            <a:endParaRPr lang="es-ES" dirty="0">
              <a:solidFill>
                <a:srgbClr val="CC00CC"/>
              </a:solidFill>
            </a:endParaRPr>
          </a:p>
        </p:txBody>
      </p:sp>
      <p:sp>
        <p:nvSpPr>
          <p:cNvPr id="3" name="2 Marcador de contenido"/>
          <p:cNvSpPr>
            <a:spLocks noGrp="1"/>
          </p:cNvSpPr>
          <p:nvPr>
            <p:ph sz="quarter" idx="13"/>
          </p:nvPr>
        </p:nvSpPr>
        <p:spPr>
          <a:xfrm>
            <a:off x="1331640" y="1691640"/>
            <a:ext cx="6400800" cy="3474720"/>
          </a:xfrm>
        </p:spPr>
        <p:txBody>
          <a:bodyPr/>
          <a:lstStyle/>
          <a:p>
            <a:pPr marL="45720" indent="0">
              <a:buNone/>
            </a:pPr>
            <a:r>
              <a:rPr lang="es-ES" dirty="0" smtClean="0">
                <a:latin typeface="Franklin Gothic Medium" panose="020B0603020102020204" pitchFamily="34" charset="0"/>
              </a:rPr>
              <a:t>Su principal instrumento es la </a:t>
            </a:r>
            <a:r>
              <a:rPr lang="es-ES" dirty="0">
                <a:latin typeface="Franklin Gothic Medium" panose="020B0603020102020204" pitchFamily="34" charset="0"/>
              </a:rPr>
              <a:t>voz, también se utiliza </a:t>
            </a:r>
            <a:r>
              <a:rPr lang="es-ES" dirty="0" err="1">
                <a:latin typeface="Franklin Gothic Medium" panose="020B0603020102020204" pitchFamily="34" charset="0"/>
              </a:rPr>
              <a:t>samplers</a:t>
            </a:r>
            <a:r>
              <a:rPr lang="es-ES" dirty="0">
                <a:latin typeface="Franklin Gothic Medium" panose="020B0603020102020204" pitchFamily="34" charset="0"/>
              </a:rPr>
              <a:t>, </a:t>
            </a:r>
            <a:r>
              <a:rPr lang="es-ES" dirty="0" smtClean="0">
                <a:latin typeface="Franklin Gothic Medium" panose="020B0603020102020204" pitchFamily="34" charset="0"/>
              </a:rPr>
              <a:t>secuenciadores, </a:t>
            </a:r>
            <a:endParaRPr lang="es-ES" dirty="0">
              <a:latin typeface="Franklin Gothic Medium" panose="020B06030201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588" y="3682085"/>
            <a:ext cx="2288833" cy="174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87" y="325471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254713"/>
            <a:ext cx="1944216" cy="2600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30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pPr marL="45720" indent="0">
              <a:buNone/>
            </a:pPr>
            <a:r>
              <a:rPr lang="es-ES" dirty="0" smtClean="0">
                <a:latin typeface="Franklin Gothic Medium" panose="020B0603020102020204" pitchFamily="34" charset="0"/>
              </a:rPr>
              <a:t>cajas </a:t>
            </a:r>
            <a:r>
              <a:rPr lang="es-ES" dirty="0">
                <a:latin typeface="Franklin Gothic Medium" panose="020B0603020102020204" pitchFamily="34" charset="0"/>
              </a:rPr>
              <a:t>de ritmos, sintetizadores, mesas giratorias, y la instrumentación.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2727703" cy="162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71314"/>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36510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97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548680"/>
            <a:ext cx="6512511" cy="1143000"/>
          </a:xfrm>
        </p:spPr>
        <p:txBody>
          <a:bodyPr/>
          <a:lstStyle/>
          <a:p>
            <a:pPr marL="0" indent="0" algn="ctr">
              <a:buNone/>
            </a:pPr>
            <a:r>
              <a:rPr lang="es-ES" dirty="0" smtClean="0"/>
              <a:t>Cantantes y grupos :</a:t>
            </a:r>
            <a:br>
              <a:rPr lang="es-ES" dirty="0" smtClean="0"/>
            </a:b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70" y="1700808"/>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780" y="402939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4029399"/>
            <a:ext cx="2181308" cy="218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96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2656"/>
            <a:ext cx="6512511" cy="1143000"/>
          </a:xfrm>
        </p:spPr>
        <p:txBody>
          <a:bodyPr/>
          <a:lstStyle/>
          <a:p>
            <a:pPr marL="0" indent="0" algn="ctr">
              <a:buNone/>
            </a:pPr>
            <a:r>
              <a:rPr lang="es-ES" dirty="0" err="1" smtClean="0">
                <a:solidFill>
                  <a:srgbClr val="CC6600"/>
                </a:solidFill>
              </a:rPr>
              <a:t>Snoop</a:t>
            </a:r>
            <a:r>
              <a:rPr lang="es-ES" dirty="0" smtClean="0">
                <a:solidFill>
                  <a:srgbClr val="CC6600"/>
                </a:solidFill>
              </a:rPr>
              <a:t> </a:t>
            </a:r>
            <a:r>
              <a:rPr lang="es-ES" dirty="0" err="1">
                <a:solidFill>
                  <a:srgbClr val="CC6600"/>
                </a:solidFill>
              </a:rPr>
              <a:t>D</a:t>
            </a:r>
            <a:r>
              <a:rPr lang="es-ES" dirty="0" err="1" smtClean="0">
                <a:solidFill>
                  <a:srgbClr val="CC6600"/>
                </a:solidFill>
              </a:rPr>
              <a:t>ogg</a:t>
            </a:r>
            <a:r>
              <a:rPr lang="es-ES" dirty="0" smtClean="0">
                <a:solidFill>
                  <a:srgbClr val="CC6600"/>
                </a:solidFill>
              </a:rPr>
              <a:t> </a:t>
            </a:r>
            <a:endParaRPr lang="es-ES" dirty="0">
              <a:solidFill>
                <a:srgbClr val="CC6600"/>
              </a:solidFill>
            </a:endParaRPr>
          </a:p>
        </p:txBody>
      </p:sp>
      <p:sp>
        <p:nvSpPr>
          <p:cNvPr id="3" name="2 Marcador de contenido"/>
          <p:cNvSpPr>
            <a:spLocks noGrp="1"/>
          </p:cNvSpPr>
          <p:nvPr>
            <p:ph sz="quarter" idx="13"/>
          </p:nvPr>
        </p:nvSpPr>
        <p:spPr>
          <a:xfrm>
            <a:off x="1403648" y="1916832"/>
            <a:ext cx="6400800" cy="3474720"/>
          </a:xfrm>
        </p:spPr>
        <p:txBody>
          <a:bodyPr>
            <a:normAutofit fontScale="92500" lnSpcReduction="10000"/>
          </a:bodyPr>
          <a:lstStyle/>
          <a:p>
            <a:pPr marL="45720" indent="0">
              <a:buNone/>
            </a:pPr>
            <a:r>
              <a:rPr lang="es-ES" dirty="0">
                <a:latin typeface="Franklin Gothic Medium" panose="020B0603020102020204" pitchFamily="34" charset="0"/>
              </a:rPr>
              <a:t>Calvin </a:t>
            </a:r>
            <a:r>
              <a:rPr lang="es-ES" dirty="0" err="1">
                <a:latin typeface="Franklin Gothic Medium" panose="020B0603020102020204" pitchFamily="34" charset="0"/>
              </a:rPr>
              <a:t>Cordozar</a:t>
            </a:r>
            <a:r>
              <a:rPr lang="es-ES" dirty="0">
                <a:latin typeface="Franklin Gothic Medium" panose="020B0603020102020204" pitchFamily="34" charset="0"/>
              </a:rPr>
              <a:t> </a:t>
            </a:r>
            <a:r>
              <a:rPr lang="es-ES" dirty="0" err="1">
                <a:latin typeface="Franklin Gothic Medium" panose="020B0603020102020204" pitchFamily="34" charset="0"/>
              </a:rPr>
              <a:t>Broadus</a:t>
            </a:r>
            <a:r>
              <a:rPr lang="es-ES" dirty="0">
                <a:latin typeface="Franklin Gothic Medium" panose="020B0603020102020204" pitchFamily="34" charset="0"/>
              </a:rPr>
              <a:t> Jr., nacido el 20 de octubre de 1971 en Long Beach, California, Estados Unidos, más conocido como </a:t>
            </a:r>
            <a:r>
              <a:rPr lang="es-ES" dirty="0" err="1">
                <a:latin typeface="Franklin Gothic Medium" panose="020B0603020102020204" pitchFamily="34" charset="0"/>
              </a:rPr>
              <a:t>Snoop</a:t>
            </a:r>
            <a:r>
              <a:rPr lang="es-ES" dirty="0">
                <a:latin typeface="Franklin Gothic Medium" panose="020B0603020102020204" pitchFamily="34" charset="0"/>
              </a:rPr>
              <a:t> </a:t>
            </a:r>
            <a:r>
              <a:rPr lang="es-ES" dirty="0" err="1">
                <a:latin typeface="Franklin Gothic Medium" panose="020B0603020102020204" pitchFamily="34" charset="0"/>
              </a:rPr>
              <a:t>Dogg</a:t>
            </a:r>
            <a:r>
              <a:rPr lang="es-ES" dirty="0">
                <a:latin typeface="Franklin Gothic Medium" panose="020B0603020102020204" pitchFamily="34" charset="0"/>
              </a:rPr>
              <a:t> y últimamente como </a:t>
            </a:r>
            <a:r>
              <a:rPr lang="es-ES" dirty="0" err="1">
                <a:latin typeface="Franklin Gothic Medium" panose="020B0603020102020204" pitchFamily="34" charset="0"/>
              </a:rPr>
              <a:t>Snoop</a:t>
            </a:r>
            <a:r>
              <a:rPr lang="es-ES" dirty="0">
                <a:latin typeface="Franklin Gothic Medium" panose="020B0603020102020204" pitchFamily="34" charset="0"/>
              </a:rPr>
              <a:t> </a:t>
            </a:r>
            <a:r>
              <a:rPr lang="es-ES" dirty="0" smtClean="0">
                <a:latin typeface="Franklin Gothic Medium" panose="020B0603020102020204" pitchFamily="34" charset="0"/>
              </a:rPr>
              <a:t>Lion, es </a:t>
            </a:r>
            <a:r>
              <a:rPr lang="es-ES" dirty="0">
                <a:latin typeface="Franklin Gothic Medium" panose="020B0603020102020204" pitchFamily="34" charset="0"/>
              </a:rPr>
              <a:t>un cantante de Rap, productor y actor </a:t>
            </a:r>
            <a:r>
              <a:rPr lang="es-ES" dirty="0" smtClean="0">
                <a:latin typeface="Franklin Gothic Medium" panose="020B0603020102020204" pitchFamily="34" charset="0"/>
              </a:rPr>
              <a:t>estadounidense.</a:t>
            </a:r>
          </a:p>
          <a:p>
            <a:pPr marL="45720" indent="0">
              <a:buNone/>
            </a:pPr>
            <a:r>
              <a:rPr lang="es-ES" dirty="0">
                <a:latin typeface="Franklin Gothic Medium" panose="020B0603020102020204" pitchFamily="34" charset="0"/>
              </a:rPr>
              <a:t>Casado con  </a:t>
            </a:r>
            <a:r>
              <a:rPr lang="es-ES" dirty="0" err="1">
                <a:latin typeface="Franklin Gothic Medium" panose="020B0603020102020204" pitchFamily="34" charset="0"/>
              </a:rPr>
              <a:t>Shante</a:t>
            </a:r>
            <a:r>
              <a:rPr lang="es-ES" dirty="0">
                <a:latin typeface="Franklin Gothic Medium" panose="020B0603020102020204" pitchFamily="34" charset="0"/>
              </a:rPr>
              <a:t> </a:t>
            </a:r>
            <a:r>
              <a:rPr lang="es-ES" dirty="0" err="1" smtClean="0">
                <a:latin typeface="Franklin Gothic Medium" panose="020B0603020102020204" pitchFamily="34" charset="0"/>
              </a:rPr>
              <a:t>Broadus</a:t>
            </a:r>
            <a:r>
              <a:rPr lang="es-ES" dirty="0" smtClean="0">
                <a:latin typeface="Franklin Gothic Medium" panose="020B0603020102020204" pitchFamily="34" charset="0"/>
              </a:rPr>
              <a:t>, tiene 3 hijos:</a:t>
            </a:r>
          </a:p>
          <a:p>
            <a:pPr marL="45720" indent="0">
              <a:buNone/>
            </a:pPr>
            <a:r>
              <a:rPr lang="en-US" dirty="0" err="1">
                <a:latin typeface="Franklin Gothic Medium" panose="020B0603020102020204" pitchFamily="34" charset="0"/>
              </a:rPr>
              <a:t>Corde</a:t>
            </a:r>
            <a:r>
              <a:rPr lang="en-US" dirty="0">
                <a:latin typeface="Franklin Gothic Medium" panose="020B0603020102020204" pitchFamily="34" charset="0"/>
              </a:rPr>
              <a:t> Broadus, Cordell </a:t>
            </a:r>
            <a:r>
              <a:rPr lang="en-US" dirty="0" smtClean="0">
                <a:latin typeface="Franklin Gothic Medium" panose="020B0603020102020204" pitchFamily="34" charset="0"/>
              </a:rPr>
              <a:t>Broadus y Cori Broadus.</a:t>
            </a:r>
          </a:p>
          <a:p>
            <a:pPr marL="45720" indent="0">
              <a:buNone/>
            </a:pPr>
            <a:r>
              <a:rPr lang="en-US" dirty="0" smtClean="0">
                <a:latin typeface="Franklin Gothic Medium" panose="020B0603020102020204" pitchFamily="34" charset="0"/>
              </a:rPr>
              <a:t>Ha </a:t>
            </a:r>
            <a:r>
              <a:rPr lang="en-US" dirty="0" err="1" smtClean="0">
                <a:latin typeface="Franklin Gothic Medium" panose="020B0603020102020204" pitchFamily="34" charset="0"/>
              </a:rPr>
              <a:t>hecho</a:t>
            </a:r>
            <a:r>
              <a:rPr lang="es-ES" dirty="0">
                <a:latin typeface="Franklin Gothic Medium" panose="020B0603020102020204" pitchFamily="34" charset="0"/>
              </a:rPr>
              <a:t> </a:t>
            </a:r>
            <a:r>
              <a:rPr lang="es-ES" dirty="0" smtClean="0">
                <a:latin typeface="Franklin Gothic Medium" panose="020B0603020102020204" pitchFamily="34" charset="0"/>
              </a:rPr>
              <a:t>películas como: Turbo</a:t>
            </a:r>
            <a:r>
              <a:rPr lang="es-ES" dirty="0">
                <a:latin typeface="Franklin Gothic Medium" panose="020B0603020102020204" pitchFamily="34" charset="0"/>
              </a:rPr>
              <a:t>, </a:t>
            </a:r>
            <a:r>
              <a:rPr lang="es-ES" dirty="0" err="1">
                <a:latin typeface="Franklin Gothic Medium" panose="020B0603020102020204" pitchFamily="34" charset="0"/>
              </a:rPr>
              <a:t>Scary</a:t>
            </a:r>
            <a:r>
              <a:rPr lang="es-ES" dirty="0">
                <a:latin typeface="Franklin Gothic Medium" panose="020B0603020102020204" pitchFamily="34" charset="0"/>
              </a:rPr>
              <a:t> </a:t>
            </a:r>
            <a:r>
              <a:rPr lang="es-ES" dirty="0" err="1">
                <a:latin typeface="Franklin Gothic Medium" panose="020B0603020102020204" pitchFamily="34" charset="0"/>
              </a:rPr>
              <a:t>Movie</a:t>
            </a:r>
            <a:r>
              <a:rPr lang="es-ES" dirty="0">
                <a:latin typeface="Franklin Gothic Medium" panose="020B0603020102020204" pitchFamily="34" charset="0"/>
              </a:rPr>
              <a:t> 5, </a:t>
            </a:r>
            <a:r>
              <a:rPr lang="es-ES" dirty="0" err="1">
                <a:latin typeface="Franklin Gothic Medium" panose="020B0603020102020204" pitchFamily="34" charset="0"/>
              </a:rPr>
              <a:t>Bones</a:t>
            </a:r>
            <a:r>
              <a:rPr lang="es-ES" dirty="0">
                <a:latin typeface="Franklin Gothic Medium" panose="020B0603020102020204" pitchFamily="34" charset="0"/>
              </a:rPr>
              <a:t>, Training Day, Medio flipado, </a:t>
            </a:r>
            <a:r>
              <a:rPr lang="es-ES" dirty="0" err="1">
                <a:latin typeface="Franklin Gothic Medium" panose="020B0603020102020204" pitchFamily="34" charset="0"/>
              </a:rPr>
              <a:t>Murder</a:t>
            </a:r>
            <a:r>
              <a:rPr lang="es-ES" dirty="0">
                <a:latin typeface="Franklin Gothic Medium" panose="020B0603020102020204" pitchFamily="34" charset="0"/>
              </a:rPr>
              <a:t> </a:t>
            </a:r>
            <a:r>
              <a:rPr lang="es-ES" dirty="0" err="1">
                <a:latin typeface="Franklin Gothic Medium" panose="020B0603020102020204" pitchFamily="34" charset="0"/>
              </a:rPr>
              <a:t>Was</a:t>
            </a:r>
            <a:r>
              <a:rPr lang="es-ES" dirty="0">
                <a:latin typeface="Franklin Gothic Medium" panose="020B0603020102020204" pitchFamily="34" charset="0"/>
              </a:rPr>
              <a:t> </a:t>
            </a:r>
            <a:r>
              <a:rPr lang="es-ES" dirty="0" err="1">
                <a:latin typeface="Franklin Gothic Medium" panose="020B0603020102020204" pitchFamily="34" charset="0"/>
              </a:rPr>
              <a:t>the</a:t>
            </a:r>
            <a:r>
              <a:rPr lang="es-ES" dirty="0">
                <a:latin typeface="Franklin Gothic Medium" panose="020B0603020102020204" pitchFamily="34" charset="0"/>
              </a:rPr>
              <a:t> Case, </a:t>
            </a:r>
            <a:r>
              <a:rPr lang="es-ES" dirty="0" err="1">
                <a:latin typeface="Franklin Gothic Medium" panose="020B0603020102020204" pitchFamily="34" charset="0"/>
              </a:rPr>
              <a:t>Baby</a:t>
            </a:r>
            <a:r>
              <a:rPr lang="es-ES" dirty="0">
                <a:latin typeface="Franklin Gothic Medium" panose="020B0603020102020204" pitchFamily="34" charset="0"/>
              </a:rPr>
              <a:t> </a:t>
            </a:r>
            <a:r>
              <a:rPr lang="es-ES" dirty="0" err="1">
                <a:latin typeface="Franklin Gothic Medium" panose="020B0603020102020204" pitchFamily="34" charset="0"/>
              </a:rPr>
              <a:t>Boy</a:t>
            </a:r>
            <a:r>
              <a:rPr lang="es-ES" dirty="0">
                <a:latin typeface="Franklin Gothic Medium" panose="020B0603020102020204" pitchFamily="34" charset="0"/>
              </a:rPr>
              <a:t>, </a:t>
            </a:r>
            <a:r>
              <a:rPr lang="es-ES" dirty="0" err="1">
                <a:latin typeface="Franklin Gothic Medium" panose="020B0603020102020204" pitchFamily="34" charset="0"/>
              </a:rPr>
              <a:t>Biggie</a:t>
            </a:r>
            <a:r>
              <a:rPr lang="es-ES" dirty="0">
                <a:latin typeface="Franklin Gothic Medium" panose="020B0603020102020204" pitchFamily="34" charset="0"/>
              </a:rPr>
              <a:t> &amp; </a:t>
            </a:r>
            <a:r>
              <a:rPr lang="es-ES" dirty="0" err="1">
                <a:latin typeface="Franklin Gothic Medium" panose="020B0603020102020204" pitchFamily="34" charset="0"/>
              </a:rPr>
              <a:t>Tupac</a:t>
            </a:r>
            <a:r>
              <a:rPr lang="es-ES" dirty="0">
                <a:latin typeface="Franklin Gothic Medium" panose="020B0603020102020204" pitchFamily="34" charset="0"/>
              </a:rPr>
              <a:t>, Arthur y los </a:t>
            </a:r>
            <a:r>
              <a:rPr lang="es-ES" dirty="0" err="1">
                <a:latin typeface="Franklin Gothic Medium" panose="020B0603020102020204" pitchFamily="34" charset="0"/>
              </a:rPr>
              <a:t>Minimoys</a:t>
            </a:r>
            <a:r>
              <a:rPr lang="es-ES" dirty="0">
                <a:latin typeface="Franklin Gothic Medium" panose="020B0603020102020204" pitchFamily="34" charset="0"/>
              </a:rPr>
              <a:t>, </a:t>
            </a:r>
            <a:r>
              <a:rPr lang="es-ES" dirty="0" err="1">
                <a:latin typeface="Franklin Gothic Medium" panose="020B0603020102020204" pitchFamily="34" charset="0"/>
              </a:rPr>
              <a:t>Starsky</a:t>
            </a:r>
            <a:r>
              <a:rPr lang="es-ES" dirty="0">
                <a:latin typeface="Franklin Gothic Medium" panose="020B0603020102020204" pitchFamily="34" charset="0"/>
              </a:rPr>
              <a:t> &amp; </a:t>
            </a:r>
            <a:r>
              <a:rPr lang="es-ES" dirty="0" err="1">
                <a:latin typeface="Franklin Gothic Medium" panose="020B0603020102020204" pitchFamily="34" charset="0"/>
              </a:rPr>
              <a:t>Hutch</a:t>
            </a:r>
            <a:r>
              <a:rPr lang="es-ES" dirty="0">
                <a:latin typeface="Franklin Gothic Medium" panose="020B0603020102020204" pitchFamily="34" charset="0"/>
              </a:rPr>
              <a:t>, </a:t>
            </a:r>
            <a:r>
              <a:rPr lang="es-ES" dirty="0" err="1">
                <a:latin typeface="Franklin Gothic Medium" panose="020B0603020102020204" pitchFamily="34" charset="0"/>
              </a:rPr>
              <a:t>Racing</a:t>
            </a:r>
            <a:r>
              <a:rPr lang="es-ES" dirty="0">
                <a:latin typeface="Franklin Gothic Medium" panose="020B0603020102020204" pitchFamily="34" charset="0"/>
              </a:rPr>
              <a:t> </a:t>
            </a:r>
            <a:r>
              <a:rPr lang="es-ES" dirty="0" err="1">
                <a:latin typeface="Franklin Gothic Medium" panose="020B0603020102020204" pitchFamily="34" charset="0"/>
              </a:rPr>
              <a:t>stripes</a:t>
            </a:r>
            <a:r>
              <a:rPr lang="es-ES" dirty="0">
                <a:latin typeface="Franklin Gothic Medium" panose="020B0603020102020204" pitchFamily="34" charset="0"/>
              </a:rPr>
              <a:t>, </a:t>
            </a:r>
            <a:r>
              <a:rPr lang="es-ES" dirty="0" err="1">
                <a:latin typeface="Franklin Gothic Medium" panose="020B0603020102020204" pitchFamily="34" charset="0"/>
              </a:rPr>
              <a:t>Volcano</a:t>
            </a:r>
            <a:r>
              <a:rPr lang="es-ES" dirty="0">
                <a:latin typeface="Franklin Gothic Medium" panose="020B0603020102020204" pitchFamily="34" charset="0"/>
              </a:rPr>
              <a:t> </a:t>
            </a:r>
            <a:r>
              <a:rPr lang="es-ES" dirty="0" err="1">
                <a:latin typeface="Franklin Gothic Medium" panose="020B0603020102020204" pitchFamily="34" charset="0"/>
              </a:rPr>
              <a:t>high</a:t>
            </a:r>
            <a:r>
              <a:rPr lang="es-ES" dirty="0">
                <a:latin typeface="Franklin Gothic Medium" panose="020B0603020102020204" pitchFamily="34" charset="0"/>
              </a:rPr>
              <a:t> </a:t>
            </a:r>
            <a:r>
              <a:rPr lang="es-ES" dirty="0" err="1">
                <a:latin typeface="Franklin Gothic Medium" panose="020B0603020102020204" pitchFamily="34" charset="0"/>
              </a:rPr>
              <a:t>school</a:t>
            </a:r>
            <a:r>
              <a:rPr lang="es-ES" dirty="0">
                <a:latin typeface="Franklin Gothic Medium" panose="020B0603020102020204" pitchFamily="34" charset="0"/>
              </a:rPr>
              <a:t>, </a:t>
            </a:r>
            <a:r>
              <a:rPr lang="es-ES" dirty="0" err="1">
                <a:latin typeface="Franklin Gothic Medium" panose="020B0603020102020204" pitchFamily="34" charset="0"/>
              </a:rPr>
              <a:t>Falling</a:t>
            </a:r>
            <a:r>
              <a:rPr lang="es-ES" dirty="0">
                <a:latin typeface="Franklin Gothic Medium" panose="020B0603020102020204" pitchFamily="34" charset="0"/>
              </a:rPr>
              <a:t> </a:t>
            </a:r>
            <a:r>
              <a:rPr lang="es-ES" dirty="0" smtClean="0">
                <a:latin typeface="Franklin Gothic Medium" panose="020B0603020102020204" pitchFamily="34" charset="0"/>
              </a:rPr>
              <a:t>Up.</a:t>
            </a:r>
            <a:endParaRPr lang="es-ES" dirty="0">
              <a:latin typeface="Franklin Gothic Medium" panose="020B0603020102020204" pitchFamily="34" charset="0"/>
            </a:endParaRPr>
          </a:p>
        </p:txBody>
      </p:sp>
    </p:spTree>
    <p:extLst>
      <p:ext uri="{BB962C8B-B14F-4D97-AF65-F5344CB8AC3E}">
        <p14:creationId xmlns:p14="http://schemas.microsoft.com/office/powerpoint/2010/main" val="115462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55576" y="548680"/>
            <a:ext cx="6400800" cy="4410824"/>
          </a:xfrm>
        </p:spPr>
        <p:txBody>
          <a:bodyPr>
            <a:normAutofit fontScale="92500" lnSpcReduction="10000"/>
          </a:bodyPr>
          <a:lstStyle/>
          <a:p>
            <a:pPr marL="45720" indent="0">
              <a:buNone/>
            </a:pPr>
            <a:r>
              <a:rPr lang="es-ES" dirty="0" smtClean="0">
                <a:solidFill>
                  <a:srgbClr val="00B050"/>
                </a:solidFill>
                <a:latin typeface="Franklin Gothic Medium" panose="020B0603020102020204" pitchFamily="34" charset="0"/>
              </a:rPr>
              <a:t>Discografía: </a:t>
            </a:r>
          </a:p>
          <a:p>
            <a:pPr marL="45720" indent="0">
              <a:buNone/>
            </a:pPr>
            <a:endParaRPr lang="en-US" dirty="0" smtClean="0">
              <a:latin typeface="Franklin Gothic Medium" panose="020B0603020102020204" pitchFamily="34" charset="0"/>
            </a:endParaRPr>
          </a:p>
          <a:p>
            <a:pPr marL="45720" indent="0">
              <a:buNone/>
            </a:pPr>
            <a:r>
              <a:rPr lang="en-US" dirty="0" err="1" smtClean="0">
                <a:latin typeface="Franklin Gothic Medium" panose="020B0603020102020204" pitchFamily="34" charset="0"/>
              </a:rPr>
              <a:t>Doggystyle</a:t>
            </a:r>
            <a:r>
              <a:rPr lang="en-US" dirty="0" smtClean="0">
                <a:latin typeface="Franklin Gothic Medium" panose="020B0603020102020204" pitchFamily="34" charset="0"/>
              </a:rPr>
              <a:t> (1993)</a:t>
            </a:r>
            <a:endParaRPr lang="en-US" dirty="0">
              <a:latin typeface="Franklin Gothic Medium" panose="020B0603020102020204" pitchFamily="34" charset="0"/>
            </a:endParaRPr>
          </a:p>
          <a:p>
            <a:pPr marL="45720" indent="0">
              <a:buNone/>
            </a:pPr>
            <a:endParaRPr lang="en-US" dirty="0" smtClean="0">
              <a:latin typeface="Franklin Gothic Medium" panose="020B0603020102020204" pitchFamily="34" charset="0"/>
            </a:endParaRPr>
          </a:p>
          <a:p>
            <a:pPr marL="45720" indent="0">
              <a:buNone/>
            </a:pPr>
            <a:r>
              <a:rPr lang="en-US" dirty="0" err="1" smtClean="0">
                <a:latin typeface="Franklin Gothic Medium" panose="020B0603020102020204" pitchFamily="34" charset="0"/>
              </a:rPr>
              <a:t>Tha</a:t>
            </a:r>
            <a:r>
              <a:rPr lang="en-US" dirty="0" smtClean="0">
                <a:latin typeface="Franklin Gothic Medium" panose="020B0603020102020204" pitchFamily="34" charset="0"/>
              </a:rPr>
              <a:t> </a:t>
            </a:r>
            <a:r>
              <a:rPr lang="en-US" dirty="0">
                <a:latin typeface="Franklin Gothic Medium" panose="020B0603020102020204" pitchFamily="34" charset="0"/>
              </a:rPr>
              <a:t>Blue Carpet Treatment (2006)</a:t>
            </a:r>
          </a:p>
          <a:p>
            <a:pPr marL="45720" indent="0">
              <a:buNone/>
            </a:pPr>
            <a:endParaRPr lang="en-US" dirty="0" smtClean="0">
              <a:latin typeface="Franklin Gothic Medium" panose="020B0603020102020204" pitchFamily="34" charset="0"/>
            </a:endParaRPr>
          </a:p>
          <a:p>
            <a:pPr marL="45720" indent="0">
              <a:buNone/>
            </a:pPr>
            <a:r>
              <a:rPr lang="en-US" dirty="0" err="1" smtClean="0">
                <a:latin typeface="Franklin Gothic Medium" panose="020B0603020102020204" pitchFamily="34" charset="0"/>
              </a:rPr>
              <a:t>Tha</a:t>
            </a:r>
            <a:r>
              <a:rPr lang="en-US" dirty="0" smtClean="0">
                <a:latin typeface="Franklin Gothic Medium" panose="020B0603020102020204" pitchFamily="34" charset="0"/>
              </a:rPr>
              <a:t> </a:t>
            </a:r>
            <a:r>
              <a:rPr lang="en-US" dirty="0" err="1">
                <a:latin typeface="Franklin Gothic Medium" panose="020B0603020102020204" pitchFamily="34" charset="0"/>
              </a:rPr>
              <a:t>Doggfather</a:t>
            </a:r>
            <a:r>
              <a:rPr lang="en-US" dirty="0">
                <a:latin typeface="Franklin Gothic Medium" panose="020B0603020102020204" pitchFamily="34" charset="0"/>
              </a:rPr>
              <a:t> (1996)</a:t>
            </a:r>
          </a:p>
          <a:p>
            <a:pPr marL="45720" indent="0">
              <a:buNone/>
            </a:pPr>
            <a:endParaRPr lang="en-US" dirty="0" smtClean="0">
              <a:latin typeface="Franklin Gothic Medium" panose="020B0603020102020204" pitchFamily="34" charset="0"/>
            </a:endParaRPr>
          </a:p>
          <a:p>
            <a:pPr marL="45720" indent="0">
              <a:buNone/>
            </a:pPr>
            <a:r>
              <a:rPr lang="en-US" dirty="0" smtClean="0">
                <a:latin typeface="Franklin Gothic Medium" panose="020B0603020102020204" pitchFamily="34" charset="0"/>
              </a:rPr>
              <a:t>Malice </a:t>
            </a:r>
            <a:r>
              <a:rPr lang="en-US" dirty="0">
                <a:latin typeface="Franklin Gothic Medium" panose="020B0603020102020204" pitchFamily="34" charset="0"/>
              </a:rPr>
              <a:t>n Wonderland (2009)</a:t>
            </a:r>
          </a:p>
          <a:p>
            <a:pPr marL="45720" indent="0">
              <a:buNone/>
            </a:pPr>
            <a:endParaRPr lang="en-US" dirty="0" smtClean="0">
              <a:latin typeface="Franklin Gothic Medium" panose="020B0603020102020204" pitchFamily="34" charset="0"/>
            </a:endParaRPr>
          </a:p>
          <a:p>
            <a:pPr marL="45720" indent="0">
              <a:buNone/>
            </a:pPr>
            <a:r>
              <a:rPr lang="en-US" dirty="0" smtClean="0">
                <a:latin typeface="Franklin Gothic Medium" panose="020B0603020102020204" pitchFamily="34" charset="0"/>
              </a:rPr>
              <a:t>Mac </a:t>
            </a:r>
            <a:r>
              <a:rPr lang="en-US" dirty="0">
                <a:latin typeface="Franklin Gothic Medium" panose="020B0603020102020204" pitchFamily="34" charset="0"/>
              </a:rPr>
              <a:t>&amp; Devin Go to High School (2011</a:t>
            </a:r>
            <a:r>
              <a:rPr lang="en-US" dirty="0" smtClean="0">
                <a:latin typeface="Franklin Gothic Medium" panose="020B0603020102020204" pitchFamily="34" charset="0"/>
              </a:rPr>
              <a:t>)</a:t>
            </a:r>
            <a:endParaRPr lang="en-US" dirty="0">
              <a:latin typeface="Franklin Gothic Medium" panose="020B06030201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026" y="900592"/>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026" y="1742480"/>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111" y="2617339"/>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2111" y="3519674"/>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111" y="4359347"/>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67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504" y="1199798"/>
            <a:ext cx="6400800" cy="3474720"/>
          </a:xfrm>
        </p:spPr>
        <p:txBody>
          <a:bodyPr>
            <a:normAutofit fontScale="77500" lnSpcReduction="20000"/>
          </a:bodyPr>
          <a:lstStyle/>
          <a:p>
            <a:pPr marL="45720" indent="0">
              <a:buNone/>
            </a:pPr>
            <a:r>
              <a:rPr lang="es-ES" dirty="0"/>
              <a:t> </a:t>
            </a:r>
            <a:r>
              <a:rPr lang="es-ES" dirty="0">
                <a:latin typeface="Franklin Gothic Medium" panose="020B0603020102020204" pitchFamily="34" charset="0"/>
              </a:rPr>
              <a:t>Ha sido uno de los artistas de hip-hop con más éxito del West </a:t>
            </a:r>
            <a:r>
              <a:rPr lang="es-ES" dirty="0" err="1">
                <a:latin typeface="Franklin Gothic Medium" panose="020B0603020102020204" pitchFamily="34" charset="0"/>
              </a:rPr>
              <a:t>Coast</a:t>
            </a:r>
            <a:r>
              <a:rPr lang="es-ES" dirty="0">
                <a:latin typeface="Franklin Gothic Medium" panose="020B0603020102020204" pitchFamily="34" charset="0"/>
              </a:rPr>
              <a:t> rap además de uno de los más notables protegidos del productor Dr. </a:t>
            </a:r>
            <a:r>
              <a:rPr lang="es-ES" dirty="0" err="1">
                <a:latin typeface="Franklin Gothic Medium" panose="020B0603020102020204" pitchFamily="34" charset="0"/>
              </a:rPr>
              <a:t>Dre</a:t>
            </a:r>
            <a:r>
              <a:rPr lang="es-ES" dirty="0">
                <a:latin typeface="Franklin Gothic Medium" panose="020B0603020102020204" pitchFamily="34" charset="0"/>
              </a:rPr>
              <a:t>.</a:t>
            </a:r>
          </a:p>
          <a:p>
            <a:pPr marL="45720" indent="0">
              <a:buNone/>
            </a:pPr>
            <a:r>
              <a:rPr lang="es-ES" dirty="0" err="1">
                <a:latin typeface="Franklin Gothic Medium" panose="020B0603020102020204" pitchFamily="34" charset="0"/>
              </a:rPr>
              <a:t>Snoop</a:t>
            </a:r>
            <a:r>
              <a:rPr lang="es-ES" dirty="0">
                <a:latin typeface="Franklin Gothic Medium" panose="020B0603020102020204" pitchFamily="34" charset="0"/>
              </a:rPr>
              <a:t> </a:t>
            </a:r>
            <a:r>
              <a:rPr lang="es-ES" dirty="0" err="1">
                <a:latin typeface="Franklin Gothic Medium" panose="020B0603020102020204" pitchFamily="34" charset="0"/>
              </a:rPr>
              <a:t>dogg</a:t>
            </a:r>
            <a:r>
              <a:rPr lang="es-ES" dirty="0">
                <a:latin typeface="Franklin Gothic Medium" panose="020B0603020102020204" pitchFamily="34" charset="0"/>
              </a:rPr>
              <a:t> fue miembro de la banda </a:t>
            </a:r>
            <a:r>
              <a:rPr lang="es-ES" dirty="0" err="1">
                <a:latin typeface="Franklin Gothic Medium" panose="020B0603020102020204" pitchFamily="34" charset="0"/>
              </a:rPr>
              <a:t>Crips</a:t>
            </a:r>
            <a:r>
              <a:rPr lang="es-ES" dirty="0">
                <a:latin typeface="Franklin Gothic Medium" panose="020B0603020102020204" pitchFamily="34" charset="0"/>
              </a:rPr>
              <a:t> cuando estudiaba en el instituto. Algún tiempo después de su graduación, fue arrestado por posesión de cocaína y pasó seis meses en la cárcel del Condado de </a:t>
            </a:r>
            <a:r>
              <a:rPr lang="es-ES" dirty="0" err="1">
                <a:latin typeface="Franklin Gothic Medium" panose="020B0603020102020204" pitchFamily="34" charset="0"/>
              </a:rPr>
              <a:t>Wayside</a:t>
            </a:r>
            <a:r>
              <a:rPr lang="es-ES" dirty="0">
                <a:latin typeface="Franklin Gothic Medium" panose="020B0603020102020204" pitchFamily="34" charset="0"/>
              </a:rPr>
              <a:t>. Su carrera musical comenzó en 1992 después de ser puesto en libertad, cuando fue descubierto por Dr. </a:t>
            </a:r>
            <a:r>
              <a:rPr lang="es-ES" dirty="0" err="1">
                <a:latin typeface="Franklin Gothic Medium" panose="020B0603020102020204" pitchFamily="34" charset="0"/>
              </a:rPr>
              <a:t>Dre</a:t>
            </a:r>
            <a:r>
              <a:rPr lang="es-ES" dirty="0">
                <a:latin typeface="Franklin Gothic Medium" panose="020B0603020102020204" pitchFamily="34" charset="0"/>
              </a:rPr>
              <a:t>, con quien colaboró en temas de su disco debut en solitario </a:t>
            </a:r>
            <a:r>
              <a:rPr lang="es-ES" dirty="0" err="1">
                <a:latin typeface="Franklin Gothic Medium" panose="020B0603020102020204" pitchFamily="34" charset="0"/>
              </a:rPr>
              <a:t>The</a:t>
            </a:r>
            <a:r>
              <a:rPr lang="es-ES" dirty="0">
                <a:latin typeface="Franklin Gothic Medium" panose="020B0603020102020204" pitchFamily="34" charset="0"/>
              </a:rPr>
              <a:t> </a:t>
            </a:r>
            <a:r>
              <a:rPr lang="es-ES" dirty="0" err="1">
                <a:latin typeface="Franklin Gothic Medium" panose="020B0603020102020204" pitchFamily="34" charset="0"/>
              </a:rPr>
              <a:t>Chronic</a:t>
            </a:r>
            <a:r>
              <a:rPr lang="es-ES" dirty="0">
                <a:latin typeface="Franklin Gothic Medium" panose="020B0603020102020204" pitchFamily="34" charset="0"/>
              </a:rPr>
              <a:t>, y en la canción principal de la banda sonora de la película </a:t>
            </a:r>
            <a:r>
              <a:rPr lang="es-ES" dirty="0" err="1">
                <a:latin typeface="Franklin Gothic Medium" panose="020B0603020102020204" pitchFamily="34" charset="0"/>
              </a:rPr>
              <a:t>Deep</a:t>
            </a:r>
            <a:r>
              <a:rPr lang="es-ES" dirty="0">
                <a:latin typeface="Franklin Gothic Medium" panose="020B0603020102020204" pitchFamily="34" charset="0"/>
              </a:rPr>
              <a:t> </a:t>
            </a:r>
            <a:r>
              <a:rPr lang="es-ES" dirty="0" err="1">
                <a:latin typeface="Franklin Gothic Medium" panose="020B0603020102020204" pitchFamily="34" charset="0"/>
              </a:rPr>
              <a:t>Cover</a:t>
            </a:r>
            <a:r>
              <a:rPr lang="es-ES" dirty="0" smtClean="0">
                <a:latin typeface="Franklin Gothic Medium" panose="020B0603020102020204" pitchFamily="34" charset="0"/>
              </a:rPr>
              <a:t>.</a:t>
            </a:r>
          </a:p>
          <a:p>
            <a:pPr marL="45720" indent="0">
              <a:buNone/>
            </a:pPr>
            <a:r>
              <a:rPr lang="es-ES" dirty="0" err="1">
                <a:latin typeface="Franklin Gothic Medium" panose="020B0603020102020204" pitchFamily="34" charset="0"/>
              </a:rPr>
              <a:t>Snoop</a:t>
            </a:r>
            <a:r>
              <a:rPr lang="es-ES" dirty="0">
                <a:latin typeface="Franklin Gothic Medium" panose="020B0603020102020204" pitchFamily="34" charset="0"/>
              </a:rPr>
              <a:t> </a:t>
            </a:r>
            <a:r>
              <a:rPr lang="es-ES" dirty="0" err="1">
                <a:latin typeface="Franklin Gothic Medium" panose="020B0603020102020204" pitchFamily="34" charset="0"/>
              </a:rPr>
              <a:t>Dogg</a:t>
            </a:r>
            <a:r>
              <a:rPr lang="es-ES" dirty="0">
                <a:latin typeface="Franklin Gothic Medium" panose="020B0603020102020204" pitchFamily="34" charset="0"/>
              </a:rPr>
              <a:t> ha sido nominado a ocho Premios </a:t>
            </a:r>
            <a:r>
              <a:rPr lang="es-ES" dirty="0" err="1">
                <a:latin typeface="Franklin Gothic Medium" panose="020B0603020102020204" pitchFamily="34" charset="0"/>
              </a:rPr>
              <a:t>Grammy</a:t>
            </a:r>
            <a:r>
              <a:rPr lang="es-ES" dirty="0">
                <a:latin typeface="Franklin Gothic Medium" panose="020B0603020102020204" pitchFamily="34" charset="0"/>
              </a:rPr>
              <a:t> y hasta la fecha no ha logrado ninguno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212976"/>
            <a:ext cx="2381250" cy="3333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13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404664"/>
            <a:ext cx="6512511" cy="1143000"/>
          </a:xfrm>
        </p:spPr>
        <p:txBody>
          <a:bodyPr/>
          <a:lstStyle/>
          <a:p>
            <a:pPr marL="0" indent="0" algn="ctr">
              <a:buNone/>
            </a:pPr>
            <a:r>
              <a:rPr lang="es-ES" dirty="0" smtClean="0">
                <a:solidFill>
                  <a:schemeClr val="tx2">
                    <a:lumMod val="50000"/>
                  </a:schemeClr>
                </a:solidFill>
              </a:rPr>
              <a:t>Enlaces :</a:t>
            </a:r>
            <a:endParaRPr lang="es-ES" dirty="0">
              <a:solidFill>
                <a:schemeClr val="tx2">
                  <a:lumMod val="50000"/>
                </a:schemeClr>
              </a:solidFill>
            </a:endParaRPr>
          </a:p>
        </p:txBody>
      </p:sp>
      <p:sp>
        <p:nvSpPr>
          <p:cNvPr id="3" name="2 Marcador de contenido"/>
          <p:cNvSpPr>
            <a:spLocks noGrp="1"/>
          </p:cNvSpPr>
          <p:nvPr>
            <p:ph sz="quarter" idx="13"/>
          </p:nvPr>
        </p:nvSpPr>
        <p:spPr>
          <a:xfrm>
            <a:off x="1475656" y="2060848"/>
            <a:ext cx="6400800" cy="3474720"/>
          </a:xfrm>
        </p:spPr>
        <p:txBody>
          <a:bodyPr/>
          <a:lstStyle/>
          <a:p>
            <a:r>
              <a:rPr lang="es-ES" dirty="0">
                <a:hlinkClick r:id="rId2"/>
              </a:rPr>
              <a:t>http://www.youtube.com/watch?v=_</a:t>
            </a:r>
            <a:r>
              <a:rPr lang="es-ES" dirty="0" smtClean="0">
                <a:hlinkClick r:id="rId2"/>
              </a:rPr>
              <a:t>CL6n0FJZpk</a:t>
            </a:r>
            <a:endParaRPr lang="es-ES" dirty="0" smtClean="0"/>
          </a:p>
          <a:p>
            <a:r>
              <a:rPr lang="es-ES" dirty="0">
                <a:hlinkClick r:id="rId3"/>
              </a:rPr>
              <a:t>http://</a:t>
            </a:r>
            <a:r>
              <a:rPr lang="es-ES" dirty="0" smtClean="0">
                <a:hlinkClick r:id="rId3"/>
              </a:rPr>
              <a:t>www.youtube.com/watch?v=Wa5B22KAkEk</a:t>
            </a:r>
            <a:endParaRPr lang="es-ES" dirty="0" smtClean="0"/>
          </a:p>
          <a:p>
            <a:r>
              <a:rPr lang="es-ES" dirty="0">
                <a:hlinkClick r:id="rId4"/>
              </a:rPr>
              <a:t>http://</a:t>
            </a:r>
            <a:r>
              <a:rPr lang="es-ES" dirty="0" smtClean="0">
                <a:hlinkClick r:id="rId4"/>
              </a:rPr>
              <a:t>www.youtube.com/watch?v=oA4W_Kr7Amw</a:t>
            </a:r>
            <a:endParaRPr lang="es-ES" dirty="0" smtClean="0"/>
          </a:p>
          <a:p>
            <a:r>
              <a:rPr lang="es-ES" dirty="0">
                <a:hlinkClick r:id="rId5"/>
              </a:rPr>
              <a:t>http://</a:t>
            </a:r>
            <a:r>
              <a:rPr lang="es-ES" dirty="0" smtClean="0">
                <a:hlinkClick r:id="rId5"/>
              </a:rPr>
              <a:t>www.youtube.com/watch?v=RaCodgL9cvk</a:t>
            </a:r>
            <a:endParaRPr lang="es-ES" dirty="0" smtClean="0"/>
          </a:p>
          <a:p>
            <a:pPr marL="45720" indent="0">
              <a:buNone/>
            </a:pPr>
            <a:endParaRPr lang="es-ES" dirty="0"/>
          </a:p>
        </p:txBody>
      </p:sp>
    </p:spTree>
    <p:extLst>
      <p:ext uri="{BB962C8B-B14F-4D97-AF65-F5344CB8AC3E}">
        <p14:creationId xmlns:p14="http://schemas.microsoft.com/office/powerpoint/2010/main" val="3180692642"/>
      </p:ext>
    </p:extLst>
  </p:cSld>
  <p:clrMapOvr>
    <a:masterClrMapping/>
  </p:clrMapOvr>
</p:sld>
</file>

<file path=ppt/theme/theme1.xml><?xml version="1.0" encoding="utf-8"?>
<a:theme xmlns:a="http://schemas.openxmlformats.org/drawingml/2006/main" name="Transmisión de listas">
  <a:themeElements>
    <a:clrScheme name="Personalizado 2">
      <a:dk1>
        <a:srgbClr val="0C0C0C"/>
      </a:dk1>
      <a:lt1>
        <a:srgbClr val="D8D8D8"/>
      </a:lt1>
      <a:dk2>
        <a:srgbClr val="34AC8B"/>
      </a:dk2>
      <a:lt2>
        <a:srgbClr val="F68D7B"/>
      </a:lt2>
      <a:accent1>
        <a:srgbClr val="4E67C8"/>
      </a:accent1>
      <a:accent2>
        <a:srgbClr val="5ECCF3"/>
      </a:accent2>
      <a:accent3>
        <a:srgbClr val="A7EA52"/>
      </a:accent3>
      <a:accent4>
        <a:srgbClr val="5DCEAF"/>
      </a:accent4>
      <a:accent5>
        <a:srgbClr val="94A3DE"/>
      </a:accent5>
      <a:accent6>
        <a:srgbClr val="35A085"/>
      </a:accent6>
      <a:hlink>
        <a:srgbClr val="56C7AA"/>
      </a:hlink>
      <a:folHlink>
        <a:srgbClr val="59A8D1"/>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54</TotalTime>
  <Words>506</Words>
  <Application>Microsoft Office PowerPoint</Application>
  <PresentationFormat>Presentación en pantalla (4:3)</PresentationFormat>
  <Paragraphs>32</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Transmisión de listas</vt:lpstr>
      <vt:lpstr>Presentación de PowerPoint</vt:lpstr>
      <vt:lpstr>Principales características: </vt:lpstr>
      <vt:lpstr>Instrumentos: </vt:lpstr>
      <vt:lpstr>Presentación de PowerPoint</vt:lpstr>
      <vt:lpstr>Cantantes y grupos : </vt:lpstr>
      <vt:lpstr>Snoop Dogg </vt:lpstr>
      <vt:lpstr>Presentación de PowerPoint</vt:lpstr>
      <vt:lpstr>Presentación de PowerPoint</vt:lpstr>
      <vt:lpstr>Enlaces :</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Metal</dc:title>
  <dc:creator>Talavera</dc:creator>
  <cp:lastModifiedBy>Talavera</cp:lastModifiedBy>
  <cp:revision>13</cp:revision>
  <dcterms:created xsi:type="dcterms:W3CDTF">2013-10-06T12:32:13Z</dcterms:created>
  <dcterms:modified xsi:type="dcterms:W3CDTF">2013-10-06T16:40:18Z</dcterms:modified>
</cp:coreProperties>
</file>